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5C4A5-8910-4D14-A3DB-B82CB8777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1A8F6A6-5F0E-427B-AE2D-F06D42A3A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88FC88-C4DA-4CC9-85A1-990C06C7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B18672-AABF-41B6-8B10-27FB724E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BB094B-AAEC-4187-B7A1-131B24A5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43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791DF-680D-488D-BA75-BFFE05BD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6CDCE0-775B-4BB3-AEAB-3F5F9E035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A98836-7F21-4706-95FB-9C0F47DC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6E6036-1E49-407B-8B9A-EF7099F5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C3623F6-12E7-4833-AA55-F9FA806B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78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A3A0BC-B199-40AB-A1D5-93D457F79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85821B-604F-42B5-9571-C77A93482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71EF73-ED5E-4853-AD31-C7D191D4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F0E987-A7B7-4C3C-A748-D5677294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76502-D91C-45B2-86BC-7420BDE9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82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0717B-8694-4865-848B-29F71179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3E4380-4186-4E2D-AB0B-153E5673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303FBD-24E5-4D14-A940-4B3F676A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826FBC-3938-4237-B7A9-E6C56462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0885F7-7A99-486E-8713-025A7A7F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44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9D484-3439-4275-A33C-5155A930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C8F0DB-B65F-446F-A820-A0EC1A4F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C4CA40-8E88-46E4-9F12-35D14F9D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E3C9D2-ED95-42C5-ABD1-54126EE8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745BEA-58B4-4529-8553-7ED6A133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7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C3A8F-91F2-48F3-B531-B3620030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7D456-AE0D-4A1B-BA96-94DA8EF1E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9BF849-F3EB-4ABC-8D7E-1CE208150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629B73-937A-448C-B393-3E0A744E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3A7B33-6D7E-406E-9A33-F6892AE8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51E434-ACC1-419C-93BC-273ACA59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0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9A8951-595A-4759-A738-AA19A03F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29BDB0-CB9B-4046-AAA5-B00DC3B8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DD1D17-67C6-465A-9528-8104E88D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1A9855E-5D28-4C0D-B875-B59779B6E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273E24-9906-42EE-97C6-676078520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458F78-B3E9-458E-AFC5-9D43992C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008D35-6247-4CA7-89F0-9D4C8C9A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CE7B8D-73D8-4AE9-BCD0-D125D0FB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17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C2342-9042-444E-AF07-A91F6E93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A348EE-E4EF-4EA4-AB8E-D8F81091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D889E4-E515-48C0-923D-2CE03D2E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AB3ACA-E6FC-4DE1-A8ED-073A59F4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8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C01C785-8555-4233-8685-CBDEFBE3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42E9E6-7CB7-4648-BA4A-ACDDE959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480349-EF31-4F27-9873-D38F63CE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45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3C375-7365-47B7-A596-D6C025B6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9239E-5EAA-4867-B6F7-AB353C32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6CA7F7-B4AD-41CD-B497-430545B6F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45220E-BDA6-4000-AA09-42A8B9E9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721EDB-43D6-4792-848B-B9FE9158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A68022-5C93-46BC-9488-F7CB3E60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00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DC73B0-89B0-4826-8404-45FBD3A8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516D2AE-B6F9-4926-AD98-61072845C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78D36A-33E8-47B8-A45C-97EAE5BDD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052BF8-37B1-4132-84FD-ADE0AAA3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6285C3-D3F8-4AC7-898E-80FFDDA3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3F2EC9-5AA7-4CE7-A8D0-77D3800D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9427BAF-739E-49AA-87C9-3AF77BD5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E3D7DE-BFE9-4CA7-B7EC-EECB0AF88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15CD05-335E-4EBE-9C3A-2AF58789B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9C58-6799-4367-9127-7A4533C1B4C8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A27DA7-FD0F-494F-8944-E6580F21D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3BF8A8-7086-45F0-B12D-D75CF077D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F8CF-600F-4939-80FD-38F9BED77A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37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484E6DD-0A6B-43B8-B4AB-4B49F3F9633C}"/>
              </a:ext>
            </a:extLst>
          </p:cNvPr>
          <p:cNvGrpSpPr/>
          <p:nvPr/>
        </p:nvGrpSpPr>
        <p:grpSpPr>
          <a:xfrm>
            <a:off x="704673" y="0"/>
            <a:ext cx="10872132" cy="4077051"/>
            <a:chOff x="704673" y="0"/>
            <a:chExt cx="10872132" cy="4077051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3CD10FF-E995-4F4E-BB68-499BBA7F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73" y="0"/>
              <a:ext cx="5436066" cy="407705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B57E3B5-E194-40F9-9235-A0ED84345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739" y="1"/>
              <a:ext cx="5436066" cy="407705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269762B-DA06-4440-AF50-CEBB73B66F96}"/>
                </a:ext>
              </a:extLst>
            </p:cNvPr>
            <p:cNvSpPr txBox="1"/>
            <p:nvPr/>
          </p:nvSpPr>
          <p:spPr>
            <a:xfrm>
              <a:off x="1599130" y="3523053"/>
              <a:ext cx="3350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ケロシンストーブ型ポストカード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C570CD0-9BA2-4845-9E17-DC85311A1EEF}"/>
                </a:ext>
              </a:extLst>
            </p:cNvPr>
            <p:cNvSpPr txBox="1"/>
            <p:nvPr/>
          </p:nvSpPr>
          <p:spPr>
            <a:xfrm>
              <a:off x="7266028" y="3523053"/>
              <a:ext cx="2949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ベルストーブ型ポストカード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6948EEA-020C-4B02-B84E-3CE27D719835}"/>
                </a:ext>
              </a:extLst>
            </p:cNvPr>
            <p:cNvSpPr txBox="1"/>
            <p:nvPr/>
          </p:nvSpPr>
          <p:spPr>
            <a:xfrm>
              <a:off x="1863875" y="13529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表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5AC760C-7526-448E-87B3-383FF2E95091}"/>
                </a:ext>
              </a:extLst>
            </p:cNvPr>
            <p:cNvSpPr txBox="1"/>
            <p:nvPr/>
          </p:nvSpPr>
          <p:spPr>
            <a:xfrm>
              <a:off x="4041115" y="13529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裏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A80FF08-7FF6-4876-BA76-F409B8E11400}"/>
                </a:ext>
              </a:extLst>
            </p:cNvPr>
            <p:cNvSpPr txBox="1"/>
            <p:nvPr/>
          </p:nvSpPr>
          <p:spPr>
            <a:xfrm>
              <a:off x="7549560" y="13529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表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9D3EF63-85BF-4FE2-AF1A-8A4E94EC5025}"/>
                </a:ext>
              </a:extLst>
            </p:cNvPr>
            <p:cNvSpPr txBox="1"/>
            <p:nvPr/>
          </p:nvSpPr>
          <p:spPr>
            <a:xfrm>
              <a:off x="9684930" y="13529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47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松﨑　哲也</dc:creator>
  <cp:lastModifiedBy>松﨑　哲也</cp:lastModifiedBy>
  <cp:revision>2</cp:revision>
  <dcterms:created xsi:type="dcterms:W3CDTF">2025-12-24T07:49:52Z</dcterms:created>
  <dcterms:modified xsi:type="dcterms:W3CDTF">2025-12-24T08:00:07Z</dcterms:modified>
</cp:coreProperties>
</file>